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82" r:id="rId4"/>
    <p:sldId id="280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1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учу звуки…Я знаю много новых слов…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2016-12-09 10-46-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071545"/>
            <a:ext cx="8046156" cy="421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31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2014-10-27 11-09-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9"/>
            <a:ext cx="7395000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31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уже знаю буквы…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6-05-23 10-48-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600201"/>
            <a:ext cx="7143799" cy="3614749"/>
          </a:xfrm>
        </p:spPr>
      </p:pic>
    </p:spTree>
    <p:extLst>
      <p:ext uri="{BB962C8B-B14F-4D97-AF65-F5344CB8AC3E}">
        <p14:creationId xmlns="" xmlns:p14="http://schemas.microsoft.com/office/powerpoint/2010/main" val="4021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умею читать!!!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логоолимп\2016-05-23 10-57-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7429552" cy="37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1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Я учу звуки…Я знаю много новых слов…</vt:lpstr>
      <vt:lpstr>Слайд 2</vt:lpstr>
      <vt:lpstr>Я уже знаю буквы…</vt:lpstr>
      <vt:lpstr>Я умею читать!!!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30</cp:revision>
  <dcterms:created xsi:type="dcterms:W3CDTF">2014-05-12T04:44:22Z</dcterms:created>
  <dcterms:modified xsi:type="dcterms:W3CDTF">2017-12-17T05:31:41Z</dcterms:modified>
</cp:coreProperties>
</file>